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6858000" cy="9144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7" d="100"/>
          <a:sy n="117" d="100"/>
        </p:scale>
        <p:origin x="4068" y="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2BABF5-D186-4FEC-82E2-5751C387BEC2}" type="datetimeFigureOut">
              <a:rPr lang="ko-KR" altLang="en-US" smtClean="0"/>
              <a:t>2024-10-04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B9DE9-05A2-4E73-BEB6-A0ADE88D5A7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042575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2BABF5-D186-4FEC-82E2-5751C387BEC2}" type="datetimeFigureOut">
              <a:rPr lang="ko-KR" altLang="en-US" smtClean="0"/>
              <a:t>2024-10-04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B9DE9-05A2-4E73-BEB6-A0ADE88D5A7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69432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2BABF5-D186-4FEC-82E2-5751C387BEC2}" type="datetimeFigureOut">
              <a:rPr lang="ko-KR" altLang="en-US" smtClean="0"/>
              <a:t>2024-10-04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B9DE9-05A2-4E73-BEB6-A0ADE88D5A7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553447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2BABF5-D186-4FEC-82E2-5751C387BEC2}" type="datetimeFigureOut">
              <a:rPr lang="ko-KR" altLang="en-US" smtClean="0"/>
              <a:t>2024-10-04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B9DE9-05A2-4E73-BEB6-A0ADE88D5A7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93934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2BABF5-D186-4FEC-82E2-5751C387BEC2}" type="datetimeFigureOut">
              <a:rPr lang="ko-KR" altLang="en-US" smtClean="0"/>
              <a:t>2024-10-04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B9DE9-05A2-4E73-BEB6-A0ADE88D5A7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994638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2BABF5-D186-4FEC-82E2-5751C387BEC2}" type="datetimeFigureOut">
              <a:rPr lang="ko-KR" altLang="en-US" smtClean="0"/>
              <a:t>2024-10-04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B9DE9-05A2-4E73-BEB6-A0ADE88D5A7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203624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2BABF5-D186-4FEC-82E2-5751C387BEC2}" type="datetimeFigureOut">
              <a:rPr lang="ko-KR" altLang="en-US" smtClean="0"/>
              <a:t>2024-10-04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B9DE9-05A2-4E73-BEB6-A0ADE88D5A7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863504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2BABF5-D186-4FEC-82E2-5751C387BEC2}" type="datetimeFigureOut">
              <a:rPr lang="ko-KR" altLang="en-US" smtClean="0"/>
              <a:t>2024-10-04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B9DE9-05A2-4E73-BEB6-A0ADE88D5A7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496712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2BABF5-D186-4FEC-82E2-5751C387BEC2}" type="datetimeFigureOut">
              <a:rPr lang="ko-KR" altLang="en-US" smtClean="0"/>
              <a:t>2024-10-04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B9DE9-05A2-4E73-BEB6-A0ADE88D5A7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440666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2BABF5-D186-4FEC-82E2-5751C387BEC2}" type="datetimeFigureOut">
              <a:rPr lang="ko-KR" altLang="en-US" smtClean="0"/>
              <a:t>2024-10-04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B9DE9-05A2-4E73-BEB6-A0ADE88D5A7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568297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2BABF5-D186-4FEC-82E2-5751C387BEC2}" type="datetimeFigureOut">
              <a:rPr lang="ko-KR" altLang="en-US" smtClean="0"/>
              <a:t>2024-10-04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B9DE9-05A2-4E73-BEB6-A0ADE88D5A7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366725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2BABF5-D186-4FEC-82E2-5751C387BEC2}" type="datetimeFigureOut">
              <a:rPr lang="ko-KR" altLang="en-US" smtClean="0"/>
              <a:t>2024-10-04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8B9DE9-05A2-4E73-BEB6-A0ADE88D5A7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107662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1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1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9005.ipdisk.co.kr:9005/list/HDD1/%EB%93%9C%EB%9D%BC%EC%9D%B4%EB%B2%84/05.%20%ec%97%a1%ec%86%90/5790/WFC5790_x64_260JAUsHomeExportAsiaML.exe" TargetMode="External"/><Relationship Id="rId4" Type="http://schemas.openxmlformats.org/officeDocument/2006/relationships/hyperlink" Target="http://www.muhanprinter.co.kr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g"/><Relationship Id="rId4" Type="http://schemas.openxmlformats.org/officeDocument/2006/relationships/image" Target="../media/image5.jp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그림 7">
            <a:extLst>
              <a:ext uri="{FF2B5EF4-FFF2-40B4-BE49-F238E27FC236}">
                <a16:creationId xmlns:a16="http://schemas.microsoft.com/office/drawing/2014/main" id="{7BF9332A-778D-42A8-A0D3-5C4B1CE1E69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2430" y="6242701"/>
            <a:ext cx="2313138" cy="989354"/>
          </a:xfrm>
          <a:prstGeom prst="rect">
            <a:avLst/>
          </a:prstGeom>
        </p:spPr>
      </p:pic>
      <p:pic>
        <p:nvPicPr>
          <p:cNvPr id="3" name="그림 2">
            <a:extLst>
              <a:ext uri="{FF2B5EF4-FFF2-40B4-BE49-F238E27FC236}">
                <a16:creationId xmlns:a16="http://schemas.microsoft.com/office/drawing/2014/main" id="{E099C043-51E2-4269-BF56-EE979EC6787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2978" y="3268353"/>
            <a:ext cx="2972043" cy="2286187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962A430-7D37-4FFB-B749-4B85ACAD5B4B}"/>
              </a:ext>
            </a:extLst>
          </p:cNvPr>
          <p:cNvSpPr txBox="1"/>
          <p:nvPr/>
        </p:nvSpPr>
        <p:spPr>
          <a:xfrm>
            <a:off x="506615" y="458124"/>
            <a:ext cx="982133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dirty="0" err="1"/>
              <a:t>두꺼운용지</a:t>
            </a:r>
            <a:r>
              <a:rPr lang="ko-KR" altLang="en-US" sz="2400" dirty="0"/>
              <a:t> </a:t>
            </a:r>
            <a:r>
              <a:rPr lang="en-US" altLang="ko-KR" sz="2400" dirty="0"/>
              <a:t>/ </a:t>
            </a:r>
            <a:r>
              <a:rPr lang="ko-KR" altLang="en-US" sz="2400" dirty="0" err="1"/>
              <a:t>라벨지</a:t>
            </a:r>
            <a:r>
              <a:rPr lang="ko-KR" altLang="en-US" sz="2400" dirty="0"/>
              <a:t> 프린터</a:t>
            </a:r>
            <a:endParaRPr lang="en-US" altLang="ko-KR" sz="2400" dirty="0"/>
          </a:p>
          <a:p>
            <a:r>
              <a:rPr lang="en-US" altLang="ko-KR" sz="2400" dirty="0"/>
              <a:t>(Epson HP</a:t>
            </a:r>
            <a:r>
              <a:rPr lang="ko-KR" altLang="en-US" sz="2400" dirty="0"/>
              <a:t> </a:t>
            </a:r>
            <a:r>
              <a:rPr lang="en-US" altLang="ko-KR" sz="2400" dirty="0" err="1"/>
              <a:t>OfficeJet</a:t>
            </a:r>
            <a:r>
              <a:rPr lang="en-US" altLang="ko-KR" sz="2400" dirty="0"/>
              <a:t> Pro 7720) </a:t>
            </a:r>
            <a:r>
              <a:rPr lang="ko-KR" altLang="en-US" sz="2400" dirty="0"/>
              <a:t>설치 방법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9B0CE0C-C49B-4962-849C-4F9B1E3ACBCA}"/>
              </a:ext>
            </a:extLst>
          </p:cNvPr>
          <p:cNvSpPr txBox="1"/>
          <p:nvPr/>
        </p:nvSpPr>
        <p:spPr>
          <a:xfrm>
            <a:off x="240607" y="1595089"/>
            <a:ext cx="7606521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dirty="0"/>
              <a:t>1. </a:t>
            </a:r>
            <a:r>
              <a:rPr lang="en-US" altLang="ko-KR" sz="1600" dirty="0">
                <a:hlinkClick r:id="rId4"/>
              </a:rPr>
              <a:t>www.muhanprinter.co.kr</a:t>
            </a:r>
            <a:r>
              <a:rPr lang="en-US" altLang="ko-KR" sz="1600" dirty="0"/>
              <a:t> </a:t>
            </a:r>
            <a:r>
              <a:rPr lang="ko-KR" altLang="en-US" sz="1600" dirty="0"/>
              <a:t>접속</a:t>
            </a:r>
            <a:endParaRPr lang="en-US" altLang="ko-KR" sz="1600" dirty="0"/>
          </a:p>
          <a:p>
            <a:r>
              <a:rPr lang="en-US" altLang="ko-KR" sz="1600" dirty="0"/>
              <a:t>2. Parent Directory/ </a:t>
            </a:r>
            <a:r>
              <a:rPr lang="ko-KR" altLang="en-US" sz="1600" dirty="0"/>
              <a:t>클릭</a:t>
            </a:r>
            <a:endParaRPr lang="en-US" altLang="ko-KR" sz="1600" dirty="0"/>
          </a:p>
          <a:p>
            <a:r>
              <a:rPr lang="en-US" altLang="ko-KR" sz="1600" dirty="0"/>
              <a:t>3. 05. </a:t>
            </a:r>
            <a:r>
              <a:rPr lang="ko-KR" altLang="en-US" sz="1600" dirty="0" err="1"/>
              <a:t>엡손</a:t>
            </a:r>
            <a:r>
              <a:rPr lang="ko-KR" altLang="en-US" sz="1600" dirty="0"/>
              <a:t> 클릭</a:t>
            </a:r>
            <a:endParaRPr lang="en-US" altLang="ko-KR" sz="1600" dirty="0"/>
          </a:p>
          <a:p>
            <a:r>
              <a:rPr lang="en-US" altLang="ko-KR" sz="1600" dirty="0"/>
              <a:t>4. 5790 </a:t>
            </a:r>
            <a:r>
              <a:rPr lang="ko-KR" altLang="en-US" sz="1600" dirty="0"/>
              <a:t>클릭</a:t>
            </a:r>
            <a:endParaRPr lang="en-US" altLang="ko-KR" sz="1600" dirty="0"/>
          </a:p>
          <a:p>
            <a:r>
              <a:rPr lang="en-US" altLang="ko-KR" sz="1600" dirty="0"/>
              <a:t>5. </a:t>
            </a:r>
            <a:r>
              <a:rPr lang="en-US" altLang="ko-KR" dirty="0">
                <a:hlinkClick r:id="rId5"/>
              </a:rPr>
              <a:t>WFC5790_x64_260JAUsHomeExportAsiaML.exe</a:t>
            </a:r>
            <a:endParaRPr lang="en-US" altLang="ko-KR" sz="1600" dirty="0"/>
          </a:p>
          <a:p>
            <a:r>
              <a:rPr lang="en-US" altLang="ko-KR" sz="1600" dirty="0"/>
              <a:t>6. </a:t>
            </a:r>
            <a:r>
              <a:rPr lang="ko-KR" altLang="en-US" sz="1600" dirty="0"/>
              <a:t>다운로드 받은 파일 실행 후 아래 그림과 같이 진행</a:t>
            </a:r>
          </a:p>
        </p:txBody>
      </p:sp>
      <p:sp>
        <p:nvSpPr>
          <p:cNvPr id="7" name="말풍선: 사각형 6">
            <a:extLst>
              <a:ext uri="{FF2B5EF4-FFF2-40B4-BE49-F238E27FC236}">
                <a16:creationId xmlns:a16="http://schemas.microsoft.com/office/drawing/2014/main" id="{974D21E9-9301-4210-A962-4EAF0852C2D3}"/>
              </a:ext>
            </a:extLst>
          </p:cNvPr>
          <p:cNvSpPr/>
          <p:nvPr/>
        </p:nvSpPr>
        <p:spPr>
          <a:xfrm>
            <a:off x="4517338" y="1595089"/>
            <a:ext cx="1950720" cy="731902"/>
          </a:xfrm>
          <a:prstGeom prst="wedgeRectCallout">
            <a:avLst>
              <a:gd name="adj1" fmla="val -93408"/>
              <a:gd name="adj2" fmla="val 90640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highlight>
                  <a:srgbClr val="000000"/>
                </a:highlight>
              </a:rPr>
              <a:t>Ctrl+</a:t>
            </a:r>
            <a:r>
              <a:rPr lang="ko-KR" altLang="en-US" dirty="0">
                <a:highlight>
                  <a:srgbClr val="000000"/>
                </a:highlight>
              </a:rPr>
              <a:t>클릭으로</a:t>
            </a:r>
            <a:endParaRPr lang="en-US" altLang="ko-KR" dirty="0">
              <a:highlight>
                <a:srgbClr val="000000"/>
              </a:highlight>
            </a:endParaRPr>
          </a:p>
          <a:p>
            <a:pPr algn="ctr"/>
            <a:r>
              <a:rPr lang="ko-KR" altLang="en-US" dirty="0">
                <a:highlight>
                  <a:srgbClr val="000000"/>
                </a:highlight>
              </a:rPr>
              <a:t>다운로드 가능</a:t>
            </a:r>
          </a:p>
        </p:txBody>
      </p:sp>
      <p:sp>
        <p:nvSpPr>
          <p:cNvPr id="10" name="화살표: 아래쪽 9">
            <a:extLst>
              <a:ext uri="{FF2B5EF4-FFF2-40B4-BE49-F238E27FC236}">
                <a16:creationId xmlns:a16="http://schemas.microsoft.com/office/drawing/2014/main" id="{95F8B87F-F9CB-4A61-8B14-04B072037CAA}"/>
              </a:ext>
            </a:extLst>
          </p:cNvPr>
          <p:cNvSpPr/>
          <p:nvPr/>
        </p:nvSpPr>
        <p:spPr>
          <a:xfrm>
            <a:off x="3084599" y="5649535"/>
            <a:ext cx="688800" cy="44976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/>
          </a:p>
        </p:txBody>
      </p:sp>
      <p:sp>
        <p:nvSpPr>
          <p:cNvPr id="11" name="직사각형 10">
            <a:extLst>
              <a:ext uri="{FF2B5EF4-FFF2-40B4-BE49-F238E27FC236}">
                <a16:creationId xmlns:a16="http://schemas.microsoft.com/office/drawing/2014/main" id="{06F40432-7BFA-436C-AE2B-C068E5280725}"/>
              </a:ext>
            </a:extLst>
          </p:cNvPr>
          <p:cNvSpPr/>
          <p:nvPr/>
        </p:nvSpPr>
        <p:spPr>
          <a:xfrm>
            <a:off x="3830909" y="5325688"/>
            <a:ext cx="547128" cy="22885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/>
          </a:p>
        </p:txBody>
      </p:sp>
      <p:sp>
        <p:nvSpPr>
          <p:cNvPr id="13" name="직사각형 12">
            <a:extLst>
              <a:ext uri="{FF2B5EF4-FFF2-40B4-BE49-F238E27FC236}">
                <a16:creationId xmlns:a16="http://schemas.microsoft.com/office/drawing/2014/main" id="{621BB045-70AE-4C04-9BF3-1E8F4CAEF81C}"/>
              </a:ext>
            </a:extLst>
          </p:cNvPr>
          <p:cNvSpPr/>
          <p:nvPr/>
        </p:nvSpPr>
        <p:spPr>
          <a:xfrm>
            <a:off x="2002904" y="4218437"/>
            <a:ext cx="1117139" cy="287061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/>
          </a:p>
        </p:txBody>
      </p:sp>
      <p:sp>
        <p:nvSpPr>
          <p:cNvPr id="14" name="직사각형 13">
            <a:extLst>
              <a:ext uri="{FF2B5EF4-FFF2-40B4-BE49-F238E27FC236}">
                <a16:creationId xmlns:a16="http://schemas.microsoft.com/office/drawing/2014/main" id="{019C1423-0BC6-4E8A-A361-3A43933D6D1C}"/>
              </a:ext>
            </a:extLst>
          </p:cNvPr>
          <p:cNvSpPr/>
          <p:nvPr/>
        </p:nvSpPr>
        <p:spPr>
          <a:xfrm>
            <a:off x="3262158" y="6987547"/>
            <a:ext cx="1255180" cy="20019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/>
          </a:p>
        </p:txBody>
      </p:sp>
      <p:sp>
        <p:nvSpPr>
          <p:cNvPr id="15" name="화살표: 아래쪽 14">
            <a:extLst>
              <a:ext uri="{FF2B5EF4-FFF2-40B4-BE49-F238E27FC236}">
                <a16:creationId xmlns:a16="http://schemas.microsoft.com/office/drawing/2014/main" id="{53475F64-34DE-4445-9EF0-C205406D96F5}"/>
              </a:ext>
            </a:extLst>
          </p:cNvPr>
          <p:cNvSpPr/>
          <p:nvPr/>
        </p:nvSpPr>
        <p:spPr>
          <a:xfrm>
            <a:off x="3084599" y="7470456"/>
            <a:ext cx="688800" cy="44976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/>
          </a:p>
        </p:txBody>
      </p:sp>
    </p:spTree>
    <p:extLst>
      <p:ext uri="{BB962C8B-B14F-4D97-AF65-F5344CB8AC3E}">
        <p14:creationId xmlns:p14="http://schemas.microsoft.com/office/powerpoint/2010/main" val="15860906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그림 8">
            <a:extLst>
              <a:ext uri="{FF2B5EF4-FFF2-40B4-BE49-F238E27FC236}">
                <a16:creationId xmlns:a16="http://schemas.microsoft.com/office/drawing/2014/main" id="{E2E91667-A7B6-45BB-A136-5AC17D17D7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2259" y="6651916"/>
            <a:ext cx="2313480" cy="885303"/>
          </a:xfrm>
          <a:prstGeom prst="rect">
            <a:avLst/>
          </a:prstGeom>
        </p:spPr>
      </p:pic>
      <p:pic>
        <p:nvPicPr>
          <p:cNvPr id="7" name="그림 6">
            <a:extLst>
              <a:ext uri="{FF2B5EF4-FFF2-40B4-BE49-F238E27FC236}">
                <a16:creationId xmlns:a16="http://schemas.microsoft.com/office/drawing/2014/main" id="{DB5BCD6A-759E-4D61-A1E6-F7D789CD845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2508" y="5520443"/>
            <a:ext cx="1712982" cy="489790"/>
          </a:xfrm>
          <a:prstGeom prst="rect">
            <a:avLst/>
          </a:prstGeom>
        </p:spPr>
      </p:pic>
      <p:pic>
        <p:nvPicPr>
          <p:cNvPr id="5" name="그림 4">
            <a:extLst>
              <a:ext uri="{FF2B5EF4-FFF2-40B4-BE49-F238E27FC236}">
                <a16:creationId xmlns:a16="http://schemas.microsoft.com/office/drawing/2014/main" id="{E0189B16-095B-4A8C-8E19-E41C6D2B470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2259" y="3348760"/>
            <a:ext cx="2313480" cy="1384109"/>
          </a:xfrm>
          <a:prstGeom prst="rect">
            <a:avLst/>
          </a:prstGeom>
        </p:spPr>
      </p:pic>
      <p:pic>
        <p:nvPicPr>
          <p:cNvPr id="3" name="그림 2">
            <a:extLst>
              <a:ext uri="{FF2B5EF4-FFF2-40B4-BE49-F238E27FC236}">
                <a16:creationId xmlns:a16="http://schemas.microsoft.com/office/drawing/2014/main" id="{B0A1027B-BAEA-4D0B-8A65-0104A843365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0632" y="446027"/>
            <a:ext cx="2936734" cy="2235576"/>
          </a:xfrm>
          <a:prstGeom prst="rect">
            <a:avLst/>
          </a:prstGeom>
        </p:spPr>
      </p:pic>
      <p:sp>
        <p:nvSpPr>
          <p:cNvPr id="10" name="직사각형 9">
            <a:extLst>
              <a:ext uri="{FF2B5EF4-FFF2-40B4-BE49-F238E27FC236}">
                <a16:creationId xmlns:a16="http://schemas.microsoft.com/office/drawing/2014/main" id="{285301CB-1A17-452C-AA1B-400EE783F71B}"/>
              </a:ext>
            </a:extLst>
          </p:cNvPr>
          <p:cNvSpPr/>
          <p:nvPr/>
        </p:nvSpPr>
        <p:spPr>
          <a:xfrm>
            <a:off x="2063783" y="2106392"/>
            <a:ext cx="325172" cy="14150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/>
          </a:p>
        </p:txBody>
      </p:sp>
      <p:sp>
        <p:nvSpPr>
          <p:cNvPr id="11" name="직사각형 10">
            <a:extLst>
              <a:ext uri="{FF2B5EF4-FFF2-40B4-BE49-F238E27FC236}">
                <a16:creationId xmlns:a16="http://schemas.microsoft.com/office/drawing/2014/main" id="{9B339F26-CC3A-4E88-8EB2-621388AE9376}"/>
              </a:ext>
            </a:extLst>
          </p:cNvPr>
          <p:cNvSpPr/>
          <p:nvPr/>
        </p:nvSpPr>
        <p:spPr>
          <a:xfrm>
            <a:off x="4079078" y="2421036"/>
            <a:ext cx="790290" cy="190703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/>
          </a:p>
        </p:txBody>
      </p:sp>
      <p:sp>
        <p:nvSpPr>
          <p:cNvPr id="12" name="화살표: 아래쪽 11">
            <a:extLst>
              <a:ext uri="{FF2B5EF4-FFF2-40B4-BE49-F238E27FC236}">
                <a16:creationId xmlns:a16="http://schemas.microsoft.com/office/drawing/2014/main" id="{EE33BBEA-5912-4376-B203-29EBC68AC9BE}"/>
              </a:ext>
            </a:extLst>
          </p:cNvPr>
          <p:cNvSpPr/>
          <p:nvPr/>
        </p:nvSpPr>
        <p:spPr>
          <a:xfrm>
            <a:off x="3084599" y="2735626"/>
            <a:ext cx="688800" cy="44976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/>
          </a:p>
        </p:txBody>
      </p:sp>
      <p:sp>
        <p:nvSpPr>
          <p:cNvPr id="19" name="화살표: 아래쪽 18">
            <a:extLst>
              <a:ext uri="{FF2B5EF4-FFF2-40B4-BE49-F238E27FC236}">
                <a16:creationId xmlns:a16="http://schemas.microsoft.com/office/drawing/2014/main" id="{228E5E53-DDA8-479C-AD51-984183401F25}"/>
              </a:ext>
            </a:extLst>
          </p:cNvPr>
          <p:cNvSpPr/>
          <p:nvPr/>
        </p:nvSpPr>
        <p:spPr>
          <a:xfrm>
            <a:off x="3084599" y="4950266"/>
            <a:ext cx="688800" cy="44976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/>
          </a:p>
        </p:txBody>
      </p:sp>
      <p:sp>
        <p:nvSpPr>
          <p:cNvPr id="23" name="직사각형 22">
            <a:extLst>
              <a:ext uri="{FF2B5EF4-FFF2-40B4-BE49-F238E27FC236}">
                <a16:creationId xmlns:a16="http://schemas.microsoft.com/office/drawing/2014/main" id="{9214404E-4014-4A7F-958D-6E678C37403A}"/>
              </a:ext>
            </a:extLst>
          </p:cNvPr>
          <p:cNvSpPr/>
          <p:nvPr/>
        </p:nvSpPr>
        <p:spPr>
          <a:xfrm>
            <a:off x="3821079" y="4536925"/>
            <a:ext cx="712821" cy="17417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/>
          </a:p>
        </p:txBody>
      </p:sp>
      <p:sp>
        <p:nvSpPr>
          <p:cNvPr id="25" name="직사각형 24">
            <a:extLst>
              <a:ext uri="{FF2B5EF4-FFF2-40B4-BE49-F238E27FC236}">
                <a16:creationId xmlns:a16="http://schemas.microsoft.com/office/drawing/2014/main" id="{097AD543-1426-49BF-95D0-A6DC89197256}"/>
              </a:ext>
            </a:extLst>
          </p:cNvPr>
          <p:cNvSpPr/>
          <p:nvPr/>
        </p:nvSpPr>
        <p:spPr>
          <a:xfrm>
            <a:off x="3516086" y="5899262"/>
            <a:ext cx="368207" cy="11232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/>
          </a:p>
        </p:txBody>
      </p:sp>
      <p:sp>
        <p:nvSpPr>
          <p:cNvPr id="20" name="화살표: 아래쪽 19">
            <a:extLst>
              <a:ext uri="{FF2B5EF4-FFF2-40B4-BE49-F238E27FC236}">
                <a16:creationId xmlns:a16="http://schemas.microsoft.com/office/drawing/2014/main" id="{C050BD96-2405-4188-851E-5C70A08B8D38}"/>
              </a:ext>
            </a:extLst>
          </p:cNvPr>
          <p:cNvSpPr/>
          <p:nvPr/>
        </p:nvSpPr>
        <p:spPr>
          <a:xfrm>
            <a:off x="3084599" y="6087824"/>
            <a:ext cx="688800" cy="44976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/>
          </a:p>
        </p:txBody>
      </p:sp>
      <p:sp>
        <p:nvSpPr>
          <p:cNvPr id="24" name="직사각형 23">
            <a:extLst>
              <a:ext uri="{FF2B5EF4-FFF2-40B4-BE49-F238E27FC236}">
                <a16:creationId xmlns:a16="http://schemas.microsoft.com/office/drawing/2014/main" id="{36D635C0-EFFE-4C28-81B2-EE0D1E61DB07}"/>
              </a:ext>
            </a:extLst>
          </p:cNvPr>
          <p:cNvSpPr/>
          <p:nvPr/>
        </p:nvSpPr>
        <p:spPr>
          <a:xfrm>
            <a:off x="3993385" y="7325291"/>
            <a:ext cx="540515" cy="16408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/>
          </a:p>
        </p:txBody>
      </p:sp>
    </p:spTree>
    <p:extLst>
      <p:ext uri="{BB962C8B-B14F-4D97-AF65-F5344CB8AC3E}">
        <p14:creationId xmlns:p14="http://schemas.microsoft.com/office/powerpoint/2010/main" val="27093398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>
            <a:extLst>
              <a:ext uri="{FF2B5EF4-FFF2-40B4-BE49-F238E27FC236}">
                <a16:creationId xmlns:a16="http://schemas.microsoft.com/office/drawing/2014/main" id="{E64435CC-7894-41F2-961F-3DCB7C62EED4}"/>
              </a:ext>
            </a:extLst>
          </p:cNvPr>
          <p:cNvSpPr txBox="1"/>
          <p:nvPr/>
        </p:nvSpPr>
        <p:spPr>
          <a:xfrm>
            <a:off x="759222" y="1185657"/>
            <a:ext cx="6247279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dirty="0"/>
              <a:t>같이 포함된</a:t>
            </a:r>
            <a:endParaRPr lang="en-US" altLang="ko-KR" sz="1600" dirty="0"/>
          </a:p>
          <a:p>
            <a:r>
              <a:rPr lang="ko-KR" altLang="en-US" b="1" dirty="0" err="1">
                <a:solidFill>
                  <a:srgbClr val="FF0000"/>
                </a:solidFill>
              </a:rPr>
              <a:t>두꺼운용지</a:t>
            </a:r>
            <a:r>
              <a:rPr lang="en-US" altLang="ko-KR" b="1" dirty="0">
                <a:solidFill>
                  <a:srgbClr val="FF0000"/>
                </a:solidFill>
              </a:rPr>
              <a:t>&amp;</a:t>
            </a:r>
            <a:r>
              <a:rPr lang="ko-KR" altLang="en-US" b="1" dirty="0" err="1">
                <a:solidFill>
                  <a:srgbClr val="FF0000"/>
                </a:solidFill>
              </a:rPr>
              <a:t>라벨지</a:t>
            </a:r>
            <a:r>
              <a:rPr lang="ko-KR" altLang="en-US" b="1" dirty="0">
                <a:solidFill>
                  <a:srgbClr val="FF0000"/>
                </a:solidFill>
              </a:rPr>
              <a:t> 프린터 설치</a:t>
            </a:r>
            <a:r>
              <a:rPr lang="en-US" altLang="ko-KR" b="1" dirty="0">
                <a:solidFill>
                  <a:srgbClr val="FF0000"/>
                </a:solidFill>
              </a:rPr>
              <a:t>(EPSON WF-C5790 Series) </a:t>
            </a:r>
            <a:r>
              <a:rPr lang="ko-KR" altLang="en-US" sz="1600" dirty="0"/>
              <a:t>파일 실행 후</a:t>
            </a:r>
            <a:endParaRPr lang="en-US" altLang="ko-KR" sz="1600" dirty="0"/>
          </a:p>
          <a:p>
            <a:r>
              <a:rPr lang="ko-KR" altLang="en-US" sz="1600" dirty="0"/>
              <a:t>에러 발생 안하고 아래와 같이 완료 메시지 뜨면 설치 완료</a:t>
            </a:r>
            <a:r>
              <a:rPr lang="en-US" altLang="ko-KR" sz="1600" dirty="0"/>
              <a:t>.</a:t>
            </a:r>
          </a:p>
          <a:p>
            <a:endParaRPr lang="en-US" altLang="ko-KR" sz="1600" dirty="0"/>
          </a:p>
          <a:p>
            <a:r>
              <a:rPr lang="ko-KR" altLang="en-US" sz="1600" dirty="0"/>
              <a:t>프린터 이름은</a:t>
            </a:r>
            <a:endParaRPr lang="en-US" altLang="ko-KR" sz="1600" dirty="0"/>
          </a:p>
          <a:p>
            <a:r>
              <a:rPr lang="ko-KR" altLang="en-US" sz="1600" dirty="0"/>
              <a:t> </a:t>
            </a:r>
            <a:r>
              <a:rPr lang="en-US" altLang="ko-KR" sz="1600" dirty="0"/>
              <a:t>“</a:t>
            </a:r>
            <a:r>
              <a:rPr lang="ko-KR" altLang="en-US" sz="1600" dirty="0" err="1"/>
              <a:t>두꺼운용지</a:t>
            </a:r>
            <a:r>
              <a:rPr lang="ko-KR" altLang="en-US" sz="1600" dirty="0"/>
              <a:t> </a:t>
            </a:r>
            <a:r>
              <a:rPr lang="en-US" altLang="ko-KR" sz="1600" dirty="0"/>
              <a:t>&amp; </a:t>
            </a:r>
            <a:r>
              <a:rPr lang="ko-KR" altLang="en-US" sz="1600" dirty="0" err="1"/>
              <a:t>라벨지</a:t>
            </a:r>
            <a:r>
              <a:rPr lang="ko-KR" altLang="en-US" sz="1600" dirty="0"/>
              <a:t> </a:t>
            </a:r>
            <a:r>
              <a:rPr lang="en-US" altLang="ko-KR" sz="1600" dirty="0"/>
              <a:t>EPSON WF-C5790)” </a:t>
            </a:r>
            <a:r>
              <a:rPr lang="ko-KR" altLang="en-US" sz="1600" dirty="0"/>
              <a:t>입니다</a:t>
            </a:r>
            <a:r>
              <a:rPr lang="en-US" altLang="ko-KR" sz="1600" dirty="0"/>
              <a:t>.</a:t>
            </a:r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A9A56330-09BF-44E6-958E-FA9F1C07DFA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1725" y="3499422"/>
            <a:ext cx="3814549" cy="2605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62964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>
            <a:extLst>
              <a:ext uri="{FF2B5EF4-FFF2-40B4-BE49-F238E27FC236}">
                <a16:creationId xmlns:a16="http://schemas.microsoft.com/office/drawing/2014/main" id="{E64435CC-7894-41F2-961F-3DCB7C62EED4}"/>
              </a:ext>
            </a:extLst>
          </p:cNvPr>
          <p:cNvSpPr txBox="1"/>
          <p:nvPr/>
        </p:nvSpPr>
        <p:spPr>
          <a:xfrm>
            <a:off x="759222" y="1185657"/>
            <a:ext cx="515025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dirty="0"/>
              <a:t>두꺼운 용지 </a:t>
            </a:r>
            <a:r>
              <a:rPr lang="en-US" altLang="ko-KR" sz="1600" dirty="0"/>
              <a:t>/ </a:t>
            </a:r>
            <a:r>
              <a:rPr lang="ko-KR" altLang="en-US" sz="1600" dirty="0"/>
              <a:t>라벨지는 </a:t>
            </a:r>
            <a:endParaRPr lang="en-US" altLang="ko-KR" sz="1600" dirty="0"/>
          </a:p>
          <a:p>
            <a:r>
              <a:rPr lang="ko-KR" altLang="en-US" sz="1600" dirty="0"/>
              <a:t>꼭</a:t>
            </a:r>
            <a:r>
              <a:rPr lang="en-US" altLang="ko-KR" sz="1600" dirty="0"/>
              <a:t>!!!</a:t>
            </a:r>
            <a:r>
              <a:rPr lang="ko-KR" altLang="en-US" sz="1600" dirty="0"/>
              <a:t> 프린터의 뒷면 급지대를 사용해야 합니다</a:t>
            </a:r>
            <a:r>
              <a:rPr lang="en-US" altLang="ko-KR" sz="1600" dirty="0"/>
              <a:t>. </a:t>
            </a:r>
          </a:p>
          <a:p>
            <a:endParaRPr lang="en-US" altLang="ko-KR" sz="1600" dirty="0"/>
          </a:p>
          <a:p>
            <a:r>
              <a:rPr lang="ko-KR" altLang="en-US" sz="1600" dirty="0"/>
              <a:t>프린터 후면 급지대에 용지를 넣으시고 아래와 같이 프린터옵션을 수정하여 출력하시면 됩니다</a:t>
            </a:r>
            <a:r>
              <a:rPr lang="en-US" altLang="ko-KR" sz="1600" dirty="0"/>
              <a:t>.</a:t>
            </a:r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E57ADDE3-380F-46A0-92D5-48F4D8B0CB7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4768" y="3033032"/>
            <a:ext cx="4568464" cy="4486884"/>
          </a:xfrm>
          <a:prstGeom prst="rect">
            <a:avLst/>
          </a:prstGeom>
        </p:spPr>
      </p:pic>
      <p:sp>
        <p:nvSpPr>
          <p:cNvPr id="6" name="직사각형 5">
            <a:extLst>
              <a:ext uri="{FF2B5EF4-FFF2-40B4-BE49-F238E27FC236}">
                <a16:creationId xmlns:a16="http://schemas.microsoft.com/office/drawing/2014/main" id="{37A011B3-DB06-43A4-BBB9-87D5384F31F1}"/>
              </a:ext>
            </a:extLst>
          </p:cNvPr>
          <p:cNvSpPr/>
          <p:nvPr/>
        </p:nvSpPr>
        <p:spPr>
          <a:xfrm>
            <a:off x="2788393" y="7238999"/>
            <a:ext cx="700478" cy="253701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/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F3B5C485-28D9-4312-A6AD-8FB1BA7A112D}"/>
              </a:ext>
            </a:extLst>
          </p:cNvPr>
          <p:cNvSpPr/>
          <p:nvPr/>
        </p:nvSpPr>
        <p:spPr>
          <a:xfrm>
            <a:off x="3757670" y="3596933"/>
            <a:ext cx="1875687" cy="16952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/>
          </a:p>
        </p:txBody>
      </p:sp>
      <p:sp>
        <p:nvSpPr>
          <p:cNvPr id="8" name="직사각형 7">
            <a:extLst>
              <a:ext uri="{FF2B5EF4-FFF2-40B4-BE49-F238E27FC236}">
                <a16:creationId xmlns:a16="http://schemas.microsoft.com/office/drawing/2014/main" id="{0B3ED0CA-48F5-4BF9-9F38-7BA531433048}"/>
              </a:ext>
            </a:extLst>
          </p:cNvPr>
          <p:cNvSpPr/>
          <p:nvPr/>
        </p:nvSpPr>
        <p:spPr>
          <a:xfrm>
            <a:off x="3757670" y="4489960"/>
            <a:ext cx="1875687" cy="16952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/>
          </a:p>
        </p:txBody>
      </p:sp>
      <p:sp>
        <p:nvSpPr>
          <p:cNvPr id="10" name="직사각형 9">
            <a:extLst>
              <a:ext uri="{FF2B5EF4-FFF2-40B4-BE49-F238E27FC236}">
                <a16:creationId xmlns:a16="http://schemas.microsoft.com/office/drawing/2014/main" id="{945AED11-5FC0-438F-8153-359A5129839D}"/>
              </a:ext>
            </a:extLst>
          </p:cNvPr>
          <p:cNvSpPr/>
          <p:nvPr/>
        </p:nvSpPr>
        <p:spPr>
          <a:xfrm>
            <a:off x="3757670" y="4702232"/>
            <a:ext cx="1875687" cy="16952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/>
          </a:p>
        </p:txBody>
      </p:sp>
    </p:spTree>
    <p:extLst>
      <p:ext uri="{BB962C8B-B14F-4D97-AF65-F5344CB8AC3E}">
        <p14:creationId xmlns:p14="http://schemas.microsoft.com/office/powerpoint/2010/main" val="23114232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57</TotalTime>
  <Words>124</Words>
  <Application>Microsoft Office PowerPoint</Application>
  <PresentationFormat>화면 슬라이드 쇼(4:3)</PresentationFormat>
  <Paragraphs>20</Paragraphs>
  <Slides>4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김 호림</dc:creator>
  <cp:lastModifiedBy>김 호림</cp:lastModifiedBy>
  <cp:revision>7</cp:revision>
  <dcterms:created xsi:type="dcterms:W3CDTF">2024-10-03T14:54:25Z</dcterms:created>
  <dcterms:modified xsi:type="dcterms:W3CDTF">2024-10-03T15:53:06Z</dcterms:modified>
</cp:coreProperties>
</file>