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21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4257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943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534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93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9463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0362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6350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9671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4066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6829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BABF5-D186-4FEC-82E2-5751C387BEC2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6672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BABF5-D186-4FEC-82E2-5751C387BEC2}" type="datetimeFigureOut">
              <a:rPr lang="ko-KR" altLang="en-US" smtClean="0"/>
              <a:t>2024-10-03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B9DE9-05A2-4E73-BEB6-A0ADE88D5A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0766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9005.ipdisk.co.kr:9005/list/HDD1/%EB%93%9C%EB%9D%BC%EC%9D%B4%EB%B2%84/00.%20HP/7720/OJ7720_Basicx64_44.3.2218.exe" TargetMode="External"/><Relationship Id="rId2" Type="http://schemas.openxmlformats.org/officeDocument/2006/relationships/hyperlink" Target="http://www.muhanprinter.co.kr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62A430-7D37-4FFB-B749-4B85ACAD5B4B}"/>
              </a:ext>
            </a:extLst>
          </p:cNvPr>
          <p:cNvSpPr txBox="1"/>
          <p:nvPr/>
        </p:nvSpPr>
        <p:spPr>
          <a:xfrm>
            <a:off x="506615" y="458124"/>
            <a:ext cx="9821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A3</a:t>
            </a:r>
            <a:r>
              <a:rPr lang="ko-KR" altLang="en-US" sz="2400" dirty="0"/>
              <a:t> 프린터 </a:t>
            </a:r>
            <a:r>
              <a:rPr lang="en-US" altLang="ko-KR" sz="2400" dirty="0"/>
              <a:t>(HP</a:t>
            </a:r>
            <a:r>
              <a:rPr lang="ko-KR" altLang="en-US" sz="2400" dirty="0"/>
              <a:t> </a:t>
            </a:r>
            <a:r>
              <a:rPr lang="en-US" altLang="ko-KR" sz="2400" dirty="0" err="1"/>
              <a:t>OfficeJet</a:t>
            </a:r>
            <a:r>
              <a:rPr lang="en-US" altLang="ko-KR" sz="2400" dirty="0"/>
              <a:t> Pro 7720) </a:t>
            </a:r>
            <a:r>
              <a:rPr lang="ko-KR" altLang="en-US" sz="2400" dirty="0"/>
              <a:t>설치 방법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B0CE0C-C49B-4962-849C-4F9B1E3ACBCA}"/>
              </a:ext>
            </a:extLst>
          </p:cNvPr>
          <p:cNvSpPr txBox="1"/>
          <p:nvPr/>
        </p:nvSpPr>
        <p:spPr>
          <a:xfrm>
            <a:off x="240607" y="1595089"/>
            <a:ext cx="76065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1. </a:t>
            </a:r>
            <a:r>
              <a:rPr lang="en-US" altLang="ko-KR" sz="1600" dirty="0">
                <a:hlinkClick r:id="rId2"/>
              </a:rPr>
              <a:t>www.muhanprinter.co.kr</a:t>
            </a:r>
            <a:r>
              <a:rPr lang="en-US" altLang="ko-KR" sz="1600" dirty="0"/>
              <a:t> </a:t>
            </a:r>
            <a:r>
              <a:rPr lang="ko-KR" altLang="en-US" sz="1600" dirty="0"/>
              <a:t>접속</a:t>
            </a:r>
            <a:endParaRPr lang="en-US" altLang="ko-KR" sz="1600" dirty="0"/>
          </a:p>
          <a:p>
            <a:r>
              <a:rPr lang="en-US" altLang="ko-KR" sz="1600" dirty="0"/>
              <a:t>2. 7720 </a:t>
            </a:r>
            <a:r>
              <a:rPr lang="ko-KR" altLang="en-US" sz="1600" dirty="0"/>
              <a:t>폴더 클릭</a:t>
            </a:r>
            <a:endParaRPr lang="en-US" altLang="ko-KR" sz="1600" dirty="0"/>
          </a:p>
          <a:p>
            <a:r>
              <a:rPr lang="en-US" altLang="ko-KR" sz="1600" dirty="0"/>
              <a:t>3. </a:t>
            </a:r>
            <a:r>
              <a:rPr lang="en-US" altLang="ko-KR" sz="1600" dirty="0">
                <a:hlinkClick r:id="rId3"/>
              </a:rPr>
              <a:t>OJ7720_Basicx64_44.3.2218.exe</a:t>
            </a:r>
            <a:r>
              <a:rPr lang="en-US" altLang="ko-KR" sz="1600" dirty="0"/>
              <a:t> </a:t>
            </a:r>
            <a:r>
              <a:rPr lang="ko-KR" altLang="en-US" sz="1600" dirty="0"/>
              <a:t>다운로드</a:t>
            </a:r>
            <a:endParaRPr lang="en-US" altLang="ko-KR" sz="1600" dirty="0"/>
          </a:p>
          <a:p>
            <a:r>
              <a:rPr lang="en-US" altLang="ko-KR" sz="1600" dirty="0"/>
              <a:t>4. </a:t>
            </a:r>
            <a:r>
              <a:rPr lang="ko-KR" altLang="en-US" sz="1600" dirty="0"/>
              <a:t>다운로드 받은 파일 실행 후 아래 그림과 같이 진행</a:t>
            </a:r>
          </a:p>
        </p:txBody>
      </p:sp>
      <p:sp>
        <p:nvSpPr>
          <p:cNvPr id="7" name="말풍선: 사각형 6">
            <a:extLst>
              <a:ext uri="{FF2B5EF4-FFF2-40B4-BE49-F238E27FC236}">
                <a16:creationId xmlns:a16="http://schemas.microsoft.com/office/drawing/2014/main" id="{974D21E9-9301-4210-A962-4EAF0852C2D3}"/>
              </a:ext>
            </a:extLst>
          </p:cNvPr>
          <p:cNvSpPr/>
          <p:nvPr/>
        </p:nvSpPr>
        <p:spPr>
          <a:xfrm>
            <a:off x="4239492" y="1174865"/>
            <a:ext cx="1950720" cy="731902"/>
          </a:xfrm>
          <a:prstGeom prst="wedgeRectCallout">
            <a:avLst>
              <a:gd name="adj1" fmla="val -117195"/>
              <a:gd name="adj2" fmla="val 9064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highlight>
                  <a:srgbClr val="000000"/>
                </a:highlight>
              </a:rPr>
              <a:t>Ctrl+</a:t>
            </a:r>
            <a:r>
              <a:rPr lang="ko-KR" altLang="en-US" dirty="0">
                <a:highlight>
                  <a:srgbClr val="000000"/>
                </a:highlight>
              </a:rPr>
              <a:t>클릭으로</a:t>
            </a:r>
            <a:endParaRPr lang="en-US" altLang="ko-KR" dirty="0">
              <a:highlight>
                <a:srgbClr val="000000"/>
              </a:highlight>
            </a:endParaRPr>
          </a:p>
          <a:p>
            <a:pPr algn="ctr"/>
            <a:r>
              <a:rPr lang="ko-KR" altLang="en-US" dirty="0">
                <a:highlight>
                  <a:srgbClr val="000000"/>
                </a:highlight>
              </a:rPr>
              <a:t>다운로드 가능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C57F952-399E-460C-A9AB-AFCA9A97C4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700" y="2972792"/>
            <a:ext cx="2928727" cy="2185500"/>
          </a:xfrm>
          <a:prstGeom prst="rect">
            <a:avLst/>
          </a:prstGeom>
        </p:spPr>
      </p:pic>
      <p:sp>
        <p:nvSpPr>
          <p:cNvPr id="10" name="화살표: 아래쪽 9">
            <a:extLst>
              <a:ext uri="{FF2B5EF4-FFF2-40B4-BE49-F238E27FC236}">
                <a16:creationId xmlns:a16="http://schemas.microsoft.com/office/drawing/2014/main" id="{95F8B87F-F9CB-4A61-8B14-04B072037CAA}"/>
              </a:ext>
            </a:extLst>
          </p:cNvPr>
          <p:cNvSpPr/>
          <p:nvPr/>
        </p:nvSpPr>
        <p:spPr>
          <a:xfrm>
            <a:off x="3321663" y="5233897"/>
            <a:ext cx="688800" cy="449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06F40432-7BFA-436C-AE2B-C068E5280725}"/>
              </a:ext>
            </a:extLst>
          </p:cNvPr>
          <p:cNvSpPr/>
          <p:nvPr/>
        </p:nvSpPr>
        <p:spPr>
          <a:xfrm>
            <a:off x="4517338" y="4943302"/>
            <a:ext cx="570051" cy="1440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AFDBC569-4CBF-4E32-B2C0-9B8ADCDDBC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699" y="5822203"/>
            <a:ext cx="2928727" cy="2028912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621BB045-70AE-4C04-9BF3-1E8F4CAEF81C}"/>
              </a:ext>
            </a:extLst>
          </p:cNvPr>
          <p:cNvSpPr/>
          <p:nvPr/>
        </p:nvSpPr>
        <p:spPr>
          <a:xfrm>
            <a:off x="2201699" y="7476867"/>
            <a:ext cx="874010" cy="1930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19C1423-0BC6-4E8A-A361-3A43933D6D1C}"/>
              </a:ext>
            </a:extLst>
          </p:cNvPr>
          <p:cNvSpPr/>
          <p:nvPr/>
        </p:nvSpPr>
        <p:spPr>
          <a:xfrm>
            <a:off x="4410114" y="7658106"/>
            <a:ext cx="333682" cy="1930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5" name="화살표: 아래쪽 14">
            <a:extLst>
              <a:ext uri="{FF2B5EF4-FFF2-40B4-BE49-F238E27FC236}">
                <a16:creationId xmlns:a16="http://schemas.microsoft.com/office/drawing/2014/main" id="{53475F64-34DE-4445-9EF0-C205406D96F5}"/>
              </a:ext>
            </a:extLst>
          </p:cNvPr>
          <p:cNvSpPr/>
          <p:nvPr/>
        </p:nvSpPr>
        <p:spPr>
          <a:xfrm>
            <a:off x="3321663" y="7923159"/>
            <a:ext cx="688800" cy="449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586090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6810CE69-9BBB-447D-A67C-82BA8CDE22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632" y="337741"/>
            <a:ext cx="2936734" cy="2236730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285301CB-1A17-452C-AA1B-400EE783F71B}"/>
              </a:ext>
            </a:extLst>
          </p:cNvPr>
          <p:cNvSpPr/>
          <p:nvPr/>
        </p:nvSpPr>
        <p:spPr>
          <a:xfrm>
            <a:off x="2237955" y="1496792"/>
            <a:ext cx="325172" cy="1415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9B339F26-CC3A-4E88-8EB2-621388AE9376}"/>
              </a:ext>
            </a:extLst>
          </p:cNvPr>
          <p:cNvSpPr/>
          <p:nvPr/>
        </p:nvSpPr>
        <p:spPr>
          <a:xfrm>
            <a:off x="4395548" y="2367236"/>
            <a:ext cx="423143" cy="1741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2" name="화살표: 아래쪽 11">
            <a:extLst>
              <a:ext uri="{FF2B5EF4-FFF2-40B4-BE49-F238E27FC236}">
                <a16:creationId xmlns:a16="http://schemas.microsoft.com/office/drawing/2014/main" id="{EE33BBEA-5912-4376-B203-29EBC68AC9BE}"/>
              </a:ext>
            </a:extLst>
          </p:cNvPr>
          <p:cNvSpPr/>
          <p:nvPr/>
        </p:nvSpPr>
        <p:spPr>
          <a:xfrm>
            <a:off x="3084599" y="2735626"/>
            <a:ext cx="688800" cy="449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24284DCF-E4EB-4BC5-806D-AFA11B211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632" y="3293432"/>
            <a:ext cx="2936734" cy="2236730"/>
          </a:xfrm>
          <a:prstGeom prst="rect">
            <a:avLst/>
          </a:prstGeom>
        </p:spPr>
      </p:pic>
      <p:sp>
        <p:nvSpPr>
          <p:cNvPr id="19" name="화살표: 아래쪽 18">
            <a:extLst>
              <a:ext uri="{FF2B5EF4-FFF2-40B4-BE49-F238E27FC236}">
                <a16:creationId xmlns:a16="http://schemas.microsoft.com/office/drawing/2014/main" id="{228E5E53-DDA8-479C-AD51-984183401F25}"/>
              </a:ext>
            </a:extLst>
          </p:cNvPr>
          <p:cNvSpPr/>
          <p:nvPr/>
        </p:nvSpPr>
        <p:spPr>
          <a:xfrm>
            <a:off x="3084599" y="5638208"/>
            <a:ext cx="688800" cy="449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9ED9F940-C54A-46AF-B6C3-25C28F09C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632" y="6196014"/>
            <a:ext cx="2936734" cy="2236730"/>
          </a:xfrm>
          <a:prstGeom prst="rect">
            <a:avLst/>
          </a:prstGeom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E9B799D4-A57C-48A6-8547-A3719F1D7D18}"/>
              </a:ext>
            </a:extLst>
          </p:cNvPr>
          <p:cNvSpPr/>
          <p:nvPr/>
        </p:nvSpPr>
        <p:spPr>
          <a:xfrm>
            <a:off x="2115515" y="5130546"/>
            <a:ext cx="1313485" cy="1435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9214404E-4014-4A7F-958D-6E678C37403A}"/>
              </a:ext>
            </a:extLst>
          </p:cNvPr>
          <p:cNvSpPr/>
          <p:nvPr/>
        </p:nvSpPr>
        <p:spPr>
          <a:xfrm>
            <a:off x="4474223" y="5322927"/>
            <a:ext cx="423143" cy="1741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97AD543-1426-49BF-95D0-A6DC89197256}"/>
              </a:ext>
            </a:extLst>
          </p:cNvPr>
          <p:cNvSpPr/>
          <p:nvPr/>
        </p:nvSpPr>
        <p:spPr>
          <a:xfrm>
            <a:off x="4474223" y="8247280"/>
            <a:ext cx="423143" cy="1741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709339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E64435CC-7894-41F2-961F-3DCB7C62EED4}"/>
              </a:ext>
            </a:extLst>
          </p:cNvPr>
          <p:cNvSpPr txBox="1"/>
          <p:nvPr/>
        </p:nvSpPr>
        <p:spPr>
          <a:xfrm>
            <a:off x="759222" y="1185657"/>
            <a:ext cx="62472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/>
              <a:t>같이 포함된 </a:t>
            </a:r>
            <a:r>
              <a:rPr lang="en-US" altLang="ko-KR" b="1" dirty="0">
                <a:solidFill>
                  <a:srgbClr val="FF0000"/>
                </a:solidFill>
              </a:rPr>
              <a:t>A3 </a:t>
            </a:r>
            <a:r>
              <a:rPr lang="ko-KR" altLang="en-US" b="1" dirty="0">
                <a:solidFill>
                  <a:srgbClr val="FF0000"/>
                </a:solidFill>
              </a:rPr>
              <a:t>프린터 설치</a:t>
            </a:r>
            <a:r>
              <a:rPr lang="en-US" altLang="ko-KR" b="1" dirty="0">
                <a:solidFill>
                  <a:srgbClr val="FF0000"/>
                </a:solidFill>
              </a:rPr>
              <a:t>(HP </a:t>
            </a:r>
            <a:r>
              <a:rPr lang="en-US" altLang="ko-KR" b="1" dirty="0" err="1">
                <a:solidFill>
                  <a:srgbClr val="FF0000"/>
                </a:solidFill>
              </a:rPr>
              <a:t>OfficeJet</a:t>
            </a:r>
            <a:r>
              <a:rPr lang="en-US" altLang="ko-KR" b="1" dirty="0">
                <a:solidFill>
                  <a:srgbClr val="FF0000"/>
                </a:solidFill>
              </a:rPr>
              <a:t> Pro 7720) </a:t>
            </a:r>
            <a:r>
              <a:rPr lang="ko-KR" altLang="en-US" sz="1600" dirty="0"/>
              <a:t>실행 후</a:t>
            </a:r>
            <a:endParaRPr lang="en-US" altLang="ko-KR" sz="1600" dirty="0"/>
          </a:p>
          <a:p>
            <a:r>
              <a:rPr lang="ko-KR" altLang="en-US" sz="1600" dirty="0"/>
              <a:t>에러 발생 안하고 아래와 같이 완료 메시지 뜨면 설치 완료</a:t>
            </a:r>
            <a:r>
              <a:rPr lang="en-US" altLang="ko-KR" sz="1600" dirty="0"/>
              <a:t>.</a:t>
            </a:r>
          </a:p>
          <a:p>
            <a:r>
              <a:rPr lang="ko-KR" altLang="en-US" sz="1600" dirty="0"/>
              <a:t>프린터 이름은 </a:t>
            </a:r>
            <a:r>
              <a:rPr lang="en-US" altLang="ko-KR" sz="1600" dirty="0"/>
              <a:t>“A3 </a:t>
            </a:r>
            <a:r>
              <a:rPr lang="ko-KR" altLang="en-US" sz="1600" dirty="0"/>
              <a:t>프린터</a:t>
            </a:r>
            <a:r>
              <a:rPr lang="en-US" altLang="ko-KR" sz="1600" dirty="0"/>
              <a:t>“ </a:t>
            </a:r>
            <a:r>
              <a:rPr lang="ko-KR" altLang="en-US" sz="1600" dirty="0"/>
              <a:t>입니다</a:t>
            </a:r>
            <a:r>
              <a:rPr lang="en-US" altLang="ko-KR" sz="1600" dirty="0"/>
              <a:t>.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09A05182-BA55-4197-B3FE-DC1D41A5A0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311" y="2410518"/>
            <a:ext cx="2911377" cy="197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296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81</Words>
  <Application>Microsoft Office PowerPoint</Application>
  <PresentationFormat>화면 슬라이드 쇼(4:3)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호림</dc:creator>
  <cp:lastModifiedBy>김 호림</cp:lastModifiedBy>
  <cp:revision>4</cp:revision>
  <dcterms:created xsi:type="dcterms:W3CDTF">2024-10-03T14:54:25Z</dcterms:created>
  <dcterms:modified xsi:type="dcterms:W3CDTF">2024-10-03T15:31:17Z</dcterms:modified>
</cp:coreProperties>
</file>