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3384" y="-1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2013-08-30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858000" y="0"/>
            <a:ext cx="2286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dirty="0">
              <a:solidFill>
                <a:srgbClr val="FF00FF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572000" y="0"/>
            <a:ext cx="2286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285984" y="0"/>
            <a:ext cx="2286000" cy="68580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2286000" cy="6858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8000"/>
            <a:ext cx="9144000" cy="687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76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760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748"/>
            <a:ext cx="9144000" cy="6876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0</Words>
  <Application>Microsoft Office PowerPoint</Application>
  <PresentationFormat>화면 슬라이드 쇼(4:3)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h</cp:lastModifiedBy>
  <cp:revision>54</cp:revision>
  <dcterms:created xsi:type="dcterms:W3CDTF">2006-10-05T04:04:58Z</dcterms:created>
  <dcterms:modified xsi:type="dcterms:W3CDTF">2013-08-30T03:17:34Z</dcterms:modified>
</cp:coreProperties>
</file>