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70" d="100"/>
          <a:sy n="170" d="100"/>
        </p:scale>
        <p:origin x="984" y="24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3399"/>
            <a:ext cx="9144000" cy="3160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solidFill>
                  <a:srgbClr val="FFFF00"/>
                </a:solidFill>
              </a:rPr>
              <a:t>테</a:t>
            </a:r>
            <a:r>
              <a:rPr lang="ko-KR" altLang="en-US" sz="3200" dirty="0" smtClean="0">
                <a:solidFill>
                  <a:srgbClr val="FF00FF"/>
                </a:solidFill>
              </a:rPr>
              <a:t> </a:t>
            </a:r>
            <a:r>
              <a:rPr lang="ko-KR" altLang="en-US" sz="3200" dirty="0" err="1" smtClean="0">
                <a:solidFill>
                  <a:srgbClr val="00FFFF"/>
                </a:solidFill>
              </a:rPr>
              <a:t>스</a:t>
            </a:r>
            <a:r>
              <a:rPr lang="ko-KR" altLang="en-US" sz="3200" dirty="0" smtClean="0">
                <a:solidFill>
                  <a:srgbClr val="FF00FF"/>
                </a:solidFill>
              </a:rPr>
              <a:t> </a:t>
            </a:r>
            <a:r>
              <a:rPr lang="ko-KR" altLang="en-US" sz="3200" dirty="0" err="1" smtClean="0">
                <a:solidFill>
                  <a:srgbClr val="FF00FF"/>
                </a:solidFill>
              </a:rPr>
              <a:t>트</a:t>
            </a:r>
            <a:endParaRPr lang="ko-KR" altLang="en-US" sz="3200" dirty="0">
              <a:solidFill>
                <a:srgbClr val="FF00FF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3156017"/>
            <a:ext cx="9144000" cy="1245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4400502"/>
            <a:ext cx="9144000" cy="12276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5626800"/>
            <a:ext cx="9144000" cy="12312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1710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 dirty="0">
              <a:solidFill>
                <a:srgbClr val="FF00FF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1713390"/>
            <a:ext cx="9144000" cy="1710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3423390"/>
            <a:ext cx="9144000" cy="17100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5131170"/>
            <a:ext cx="9144000" cy="1728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8000"/>
            <a:ext cx="9144000" cy="687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76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760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748"/>
            <a:ext cx="9144000" cy="6876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1827</TotalTime>
  <Words>3</Words>
  <Application>Microsoft Office PowerPoint</Application>
  <PresentationFormat>화면 슬라이드 쇼(4:3)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h</cp:lastModifiedBy>
  <cp:revision>42</cp:revision>
  <cp:lastPrinted>2016-04-04T07:50:06Z</cp:lastPrinted>
  <dcterms:created xsi:type="dcterms:W3CDTF">2006-10-05T04:04:58Z</dcterms:created>
  <dcterms:modified xsi:type="dcterms:W3CDTF">2016-04-04T09:50:50Z</dcterms:modified>
</cp:coreProperties>
</file>