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7" r:id="rId6"/>
  </p:sldIdLst>
  <p:sldSz cx="9601200" cy="12801600" type="A3"/>
  <p:notesSz cx="9871075" cy="13225463"/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00FF"/>
    <a:srgbClr val="FFFF00"/>
    <a:srgbClr val="0000FF"/>
    <a:srgbClr val="FF0000"/>
    <a:srgbClr val="FFFFFF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74" y="2286"/>
      </p:cViewPr>
      <p:guideLst>
        <p:guide orient="horz" pos="4032"/>
        <p:guide pos="30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20090" y="3976796"/>
            <a:ext cx="8161020" cy="2744046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2012-07-16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2012-07-16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8429" y="8226214"/>
            <a:ext cx="8161020" cy="254254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8429" y="5425866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2012-07-16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80060" y="2987042"/>
            <a:ext cx="4240530" cy="844846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880610" y="2987042"/>
            <a:ext cx="4240530" cy="844846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2012-07-16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80061" y="2865544"/>
            <a:ext cx="4242197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80061" y="4059766"/>
            <a:ext cx="4242197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877278" y="2865544"/>
            <a:ext cx="4243863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877278" y="4059766"/>
            <a:ext cx="4243863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2012-07-16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2012-07-16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2012-07-16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80061" y="509694"/>
            <a:ext cx="3158729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753803" y="509695"/>
            <a:ext cx="5367338" cy="1092581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80061" y="2678855"/>
            <a:ext cx="3158729" cy="8756651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2012-07-16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81902" y="8961121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881902" y="1143846"/>
            <a:ext cx="5760720" cy="768096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881902" y="10019032"/>
            <a:ext cx="5760720" cy="1502409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2012-07-16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2012-07-16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960870" y="512660"/>
            <a:ext cx="2160270" cy="1092284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80060" y="512660"/>
            <a:ext cx="6320790" cy="1092284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2012-07-16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80060" y="2987042"/>
            <a:ext cx="8641080" cy="8448464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80060" y="11865188"/>
            <a:ext cx="22402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2012-07-16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280410" y="11865188"/>
            <a:ext cx="30403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880860" y="11865188"/>
            <a:ext cx="22402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그룹 35"/>
          <p:cNvGrpSpPr/>
          <p:nvPr/>
        </p:nvGrpSpPr>
        <p:grpSpPr>
          <a:xfrm rot="16200000">
            <a:off x="-266630" y="7119814"/>
            <a:ext cx="2728569" cy="1895408"/>
            <a:chOff x="-4763" y="5090345"/>
            <a:chExt cx="3510534" cy="1353863"/>
          </a:xfrm>
        </p:grpSpPr>
        <p:cxnSp>
          <p:nvCxnSpPr>
            <p:cNvPr id="37" name="직선 연결선 36"/>
            <p:cNvCxnSpPr/>
            <p:nvPr/>
          </p:nvCxnSpPr>
          <p:spPr>
            <a:xfrm>
              <a:off x="-4763" y="5090345"/>
              <a:ext cx="3505771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-4763" y="5205783"/>
              <a:ext cx="3505771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-4763" y="5320658"/>
              <a:ext cx="3505771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-4763" y="5436096"/>
              <a:ext cx="350577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>
              <a:off x="-4763" y="5588496"/>
              <a:ext cx="350577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-4763" y="5740896"/>
              <a:ext cx="350577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/>
            <p:cNvCxnSpPr/>
            <p:nvPr/>
          </p:nvCxnSpPr>
          <p:spPr>
            <a:xfrm>
              <a:off x="0" y="5940152"/>
              <a:ext cx="350577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>
              <a:off x="0" y="6156176"/>
              <a:ext cx="3505771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연결선 50"/>
            <p:cNvCxnSpPr/>
            <p:nvPr/>
          </p:nvCxnSpPr>
          <p:spPr>
            <a:xfrm>
              <a:off x="0" y="6444208"/>
              <a:ext cx="3505771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직사각형 1"/>
          <p:cNvSpPr/>
          <p:nvPr/>
        </p:nvSpPr>
        <p:spPr>
          <a:xfrm>
            <a:off x="4800600" y="-180"/>
            <a:ext cx="4800600" cy="304042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4800600" y="9525948"/>
            <a:ext cx="4800600" cy="32752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4800600" y="3041199"/>
            <a:ext cx="4800600" cy="3276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203845" y="452939"/>
            <a:ext cx="4032448" cy="2197524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r>
              <a:rPr lang="en-US" altLang="ko-KR" sz="13400" dirty="0" smtClean="0">
                <a:solidFill>
                  <a:srgbClr val="0000FF"/>
                </a:solidFill>
              </a:rPr>
              <a:t>T</a:t>
            </a:r>
            <a:r>
              <a:rPr lang="en-US" altLang="ko-KR" sz="13400" dirty="0" smtClean="0">
                <a:solidFill>
                  <a:schemeClr val="bg1"/>
                </a:solidFill>
              </a:rPr>
              <a:t>E</a:t>
            </a:r>
            <a:r>
              <a:rPr lang="en-US" altLang="ko-KR" sz="13400" dirty="0" smtClean="0">
                <a:solidFill>
                  <a:srgbClr val="FF0000"/>
                </a:solidFill>
              </a:rPr>
              <a:t>S</a:t>
            </a:r>
            <a:r>
              <a:rPr lang="en-US" altLang="ko-KR" sz="13400" dirty="0" smtClean="0">
                <a:solidFill>
                  <a:srgbClr val="FFFF00"/>
                </a:solidFill>
              </a:rPr>
              <a:t>T</a:t>
            </a:r>
            <a:r>
              <a:rPr lang="en-US" altLang="ko-KR" sz="13400" dirty="0" smtClean="0">
                <a:solidFill>
                  <a:schemeClr val="bg1"/>
                </a:solidFill>
              </a:rPr>
              <a:t> </a:t>
            </a:r>
            <a:endParaRPr lang="ko-KR" altLang="en-US" sz="13400" dirty="0">
              <a:solidFill>
                <a:schemeClr val="bg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1174320" cy="700566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571759" y="1"/>
            <a:ext cx="1226359" cy="700566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2318843" y="2"/>
            <a:ext cx="1272022" cy="700566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128218" y="2"/>
            <a:ext cx="1209734" cy="7005666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203845" y="3578086"/>
            <a:ext cx="4032448" cy="2197524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r>
              <a:rPr lang="en-US" altLang="ko-KR" sz="13400" dirty="0" smtClean="0"/>
              <a:t>T</a:t>
            </a:r>
            <a:r>
              <a:rPr lang="en-US" altLang="ko-KR" sz="13400" dirty="0" smtClean="0">
                <a:solidFill>
                  <a:schemeClr val="bg1"/>
                </a:solidFill>
              </a:rPr>
              <a:t>E</a:t>
            </a:r>
            <a:r>
              <a:rPr lang="en-US" altLang="ko-KR" sz="13400" dirty="0" smtClean="0">
                <a:solidFill>
                  <a:srgbClr val="0000FF"/>
                </a:solidFill>
              </a:rPr>
              <a:t>S</a:t>
            </a:r>
            <a:r>
              <a:rPr lang="en-US" altLang="ko-KR" sz="13400" dirty="0" smtClean="0">
                <a:solidFill>
                  <a:srgbClr val="FF0000"/>
                </a:solidFill>
              </a:rPr>
              <a:t>T</a:t>
            </a:r>
            <a:r>
              <a:rPr lang="en-US" altLang="ko-KR" sz="13400" dirty="0" smtClean="0">
                <a:solidFill>
                  <a:schemeClr val="bg1"/>
                </a:solidFill>
              </a:rPr>
              <a:t> </a:t>
            </a:r>
            <a:endParaRPr lang="ko-KR" altLang="en-US" sz="134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03845" y="10130814"/>
            <a:ext cx="4032448" cy="2197524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r>
              <a:rPr lang="en-US" altLang="ko-KR" sz="13400" dirty="0" smtClean="0"/>
              <a:t>T</a:t>
            </a:r>
            <a:r>
              <a:rPr lang="en-US" altLang="ko-KR" sz="13400" dirty="0" smtClean="0">
                <a:solidFill>
                  <a:schemeClr val="bg1"/>
                </a:solidFill>
              </a:rPr>
              <a:t>E</a:t>
            </a:r>
            <a:r>
              <a:rPr lang="en-US" altLang="ko-KR" sz="13400" dirty="0" smtClean="0">
                <a:solidFill>
                  <a:srgbClr val="0000FF"/>
                </a:solidFill>
              </a:rPr>
              <a:t>S</a:t>
            </a:r>
            <a:r>
              <a:rPr lang="en-US" altLang="ko-KR" sz="13400" dirty="0" smtClean="0">
                <a:solidFill>
                  <a:srgbClr val="FFFF00"/>
                </a:solidFill>
              </a:rPr>
              <a:t>T</a:t>
            </a:r>
            <a:r>
              <a:rPr lang="en-US" altLang="ko-KR" sz="13400" dirty="0" smtClean="0">
                <a:solidFill>
                  <a:schemeClr val="bg1"/>
                </a:solidFill>
              </a:rPr>
              <a:t> </a:t>
            </a:r>
            <a:endParaRPr lang="ko-KR" altLang="en-US" sz="13400" dirty="0">
              <a:solidFill>
                <a:schemeClr val="bg1"/>
              </a:solidFill>
            </a:endParaRPr>
          </a:p>
        </p:txBody>
      </p:sp>
      <p:pic>
        <p:nvPicPr>
          <p:cNvPr id="28" name="그림 27" descr="Lighthouse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996415"/>
            <a:ext cx="2399040" cy="1804320"/>
          </a:xfrm>
          <a:prstGeom prst="rect">
            <a:avLst/>
          </a:prstGeom>
        </p:spPr>
      </p:pic>
      <p:pic>
        <p:nvPicPr>
          <p:cNvPr id="29" name="그림 28" descr="Penguins.jp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94529" y="10987680"/>
            <a:ext cx="2409120" cy="1814400"/>
          </a:xfrm>
          <a:prstGeom prst="rect">
            <a:avLst/>
          </a:prstGeom>
        </p:spPr>
      </p:pic>
      <p:pic>
        <p:nvPicPr>
          <p:cNvPr id="26" name="그림 25" descr="Chrysanthemum.jp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9230428"/>
            <a:ext cx="2394000" cy="1785848"/>
          </a:xfrm>
          <a:prstGeom prst="rect">
            <a:avLst/>
          </a:prstGeom>
        </p:spPr>
      </p:pic>
      <p:pic>
        <p:nvPicPr>
          <p:cNvPr id="27" name="그림 26" descr="Koala.jpg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96915" y="9230428"/>
            <a:ext cx="2404080" cy="1791720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139501" y="7126484"/>
            <a:ext cx="2728569" cy="1895408"/>
            <a:chOff x="-4763" y="5090345"/>
            <a:chExt cx="3510534" cy="1353863"/>
          </a:xfrm>
        </p:grpSpPr>
        <p:cxnSp>
          <p:nvCxnSpPr>
            <p:cNvPr id="32" name="직선 연결선 31"/>
            <p:cNvCxnSpPr/>
            <p:nvPr/>
          </p:nvCxnSpPr>
          <p:spPr>
            <a:xfrm>
              <a:off x="-4763" y="5090345"/>
              <a:ext cx="3505771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-4763" y="5205783"/>
              <a:ext cx="3505771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-4763" y="5320658"/>
              <a:ext cx="3505771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/>
            <p:cNvCxnSpPr/>
            <p:nvPr/>
          </p:nvCxnSpPr>
          <p:spPr>
            <a:xfrm>
              <a:off x="-4763" y="5436096"/>
              <a:ext cx="350577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-4763" y="5588496"/>
              <a:ext cx="350577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>
              <a:off x="-4763" y="5740896"/>
              <a:ext cx="350577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0" y="5940152"/>
              <a:ext cx="350577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>
              <a:off x="0" y="6156176"/>
              <a:ext cx="3505771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0" y="6444208"/>
              <a:ext cx="3505771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그룹 40"/>
          <p:cNvGrpSpPr/>
          <p:nvPr/>
        </p:nvGrpSpPr>
        <p:grpSpPr>
          <a:xfrm>
            <a:off x="4800600" y="6299989"/>
            <a:ext cx="4800600" cy="3242049"/>
            <a:chOff x="3429000" y="4499992"/>
            <a:chExt cx="3429000" cy="2315749"/>
          </a:xfrm>
        </p:grpSpPr>
        <p:sp>
          <p:nvSpPr>
            <p:cNvPr id="16" name="직사각형 15"/>
            <p:cNvSpPr/>
            <p:nvPr/>
          </p:nvSpPr>
          <p:spPr>
            <a:xfrm>
              <a:off x="3429000" y="4499992"/>
              <a:ext cx="3429000" cy="2315749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731321" y="4730305"/>
              <a:ext cx="2952328" cy="1714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/>
                <a:t>TEST </a:t>
              </a:r>
              <a:r>
                <a:rPr lang="en-US" altLang="ko-KR" sz="1500" dirty="0" err="1" smtClean="0"/>
                <a:t>TEST</a:t>
              </a:r>
              <a:r>
                <a:rPr lang="en-US" altLang="ko-KR" sz="1500" dirty="0" smtClean="0"/>
                <a:t> </a:t>
              </a:r>
              <a:r>
                <a:rPr lang="en-US" altLang="ko-KR" sz="1500" dirty="0" err="1" smtClean="0"/>
                <a:t>TEST</a:t>
              </a:r>
              <a:r>
                <a:rPr lang="en-US" altLang="ko-KR" sz="1500" dirty="0" smtClean="0"/>
                <a:t> </a:t>
              </a:r>
              <a:r>
                <a:rPr lang="en-US" altLang="ko-KR" sz="1500" dirty="0" err="1" smtClean="0"/>
                <a:t>TEST</a:t>
              </a:r>
              <a:r>
                <a:rPr lang="en-US" altLang="ko-KR" sz="1500" dirty="0" smtClean="0"/>
                <a:t> </a:t>
              </a:r>
              <a:r>
                <a:rPr lang="en-US" altLang="ko-KR" sz="1500" dirty="0" err="1" smtClean="0"/>
                <a:t>TEST</a:t>
              </a:r>
              <a:r>
                <a:rPr lang="en-US" altLang="ko-KR" sz="1500" dirty="0" smtClean="0"/>
                <a:t> </a:t>
              </a:r>
              <a:r>
                <a:rPr lang="en-US" altLang="ko-KR" sz="1500" dirty="0" err="1" smtClean="0"/>
                <a:t>TEST</a:t>
              </a:r>
              <a:r>
                <a:rPr lang="en-US" altLang="ko-KR" sz="1500" dirty="0" smtClean="0"/>
                <a:t> </a:t>
              </a:r>
              <a:r>
                <a:rPr lang="en-US" altLang="ko-KR" sz="1500" dirty="0" err="1" smtClean="0"/>
                <a:t>TEST</a:t>
              </a:r>
              <a:r>
                <a:rPr lang="en-US" altLang="ko-KR" sz="1500" dirty="0" smtClean="0"/>
                <a:t> </a:t>
              </a:r>
              <a:r>
                <a:rPr lang="en-US" altLang="ko-KR" sz="1500" dirty="0" err="1" smtClean="0"/>
                <a:t>TEST</a:t>
              </a:r>
              <a:r>
                <a:rPr lang="en-US" altLang="ko-KR" sz="1500" dirty="0" smtClean="0"/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FF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FF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FF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FF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FF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FF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FF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FF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FF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FF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FF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FF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FF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FF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FF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FF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00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00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00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00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00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00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00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00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500" dirty="0" err="1" smtClean="0"/>
                <a:t>TEST</a:t>
              </a:r>
              <a:r>
                <a:rPr lang="en-US" altLang="ko-KR" sz="1500" dirty="0" smtClean="0"/>
                <a:t> </a:t>
              </a:r>
              <a:r>
                <a:rPr lang="en-US" altLang="ko-KR" sz="1500" dirty="0" err="1" smtClean="0"/>
                <a:t>TEST</a:t>
              </a:r>
              <a:r>
                <a:rPr lang="en-US" altLang="ko-KR" sz="1500" dirty="0" smtClean="0"/>
                <a:t> </a:t>
              </a:r>
              <a:r>
                <a:rPr lang="en-US" altLang="ko-KR" sz="1500" dirty="0" err="1" smtClean="0"/>
                <a:t>TEST</a:t>
              </a:r>
              <a:r>
                <a:rPr lang="en-US" altLang="ko-KR" sz="1500" dirty="0" smtClean="0"/>
                <a:t> </a:t>
              </a:r>
              <a:r>
                <a:rPr lang="en-US" altLang="ko-KR" sz="1500" dirty="0" err="1" smtClean="0"/>
                <a:t>TEST</a:t>
              </a:r>
              <a:r>
                <a:rPr lang="en-US" altLang="ko-KR" sz="1500" dirty="0" smtClean="0"/>
                <a:t> </a:t>
              </a:r>
              <a:r>
                <a:rPr lang="en-US" altLang="ko-KR" sz="1500" dirty="0" err="1" smtClean="0"/>
                <a:t>TEST</a:t>
              </a:r>
              <a:r>
                <a:rPr lang="en-US" altLang="ko-KR" sz="1500" dirty="0" smtClean="0"/>
                <a:t> </a:t>
              </a:r>
              <a:r>
                <a:rPr lang="en-US" altLang="ko-KR" sz="1500" dirty="0" err="1" smtClean="0"/>
                <a:t>TEST</a:t>
              </a:r>
              <a:r>
                <a:rPr lang="en-US" altLang="ko-KR" sz="1500" dirty="0" smtClean="0"/>
                <a:t> </a:t>
              </a:r>
              <a:r>
                <a:rPr lang="en-US" altLang="ko-KR" sz="1500" dirty="0" err="1" smtClean="0"/>
                <a:t>TEST</a:t>
              </a:r>
              <a:r>
                <a:rPr lang="en-US" altLang="ko-KR" sz="1500" dirty="0" smtClean="0"/>
                <a:t> </a:t>
              </a:r>
              <a:r>
                <a:rPr lang="en-US" altLang="ko-KR" sz="1500" dirty="0" err="1" smtClean="0"/>
                <a:t>TEST</a:t>
              </a:r>
              <a:r>
                <a:rPr lang="en-US" altLang="ko-KR" sz="1500" dirty="0" smtClean="0"/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FF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FF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FF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FF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FF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FF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FF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FF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FF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FF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FF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FF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FF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FF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FF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FF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00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00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00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00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00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00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00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rgbClr val="FF0000"/>
                  </a:solidFill>
                </a:rPr>
                <a:t>TEST</a:t>
              </a:r>
              <a:r>
                <a:rPr lang="en-US" altLang="ko-KR" sz="15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1500" dirty="0" err="1" smtClean="0">
                  <a:solidFill>
                    <a:schemeClr val="bg1"/>
                  </a:solidFill>
                </a:rPr>
                <a:t>TEST</a:t>
              </a:r>
              <a:r>
                <a:rPr lang="en-US" altLang="ko-KR" sz="1500" dirty="0" smtClean="0">
                  <a:solidFill>
                    <a:schemeClr val="bg1"/>
                  </a:solidFill>
                </a:rPr>
                <a:t> </a:t>
              </a:r>
              <a:endParaRPr lang="ko-KR" altLang="en-US" sz="15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64096" y="251317"/>
            <a:ext cx="9073008" cy="1229878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64096" y="251317"/>
            <a:ext cx="9073008" cy="12298787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64096" y="251317"/>
            <a:ext cx="9073008" cy="122987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64096" y="251317"/>
            <a:ext cx="9073008" cy="12298787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1614</TotalTime>
  <Words>83</Words>
  <Application>Microsoft Office PowerPoint</Application>
  <PresentationFormat>A3 용지(297x420mm)</PresentationFormat>
  <Paragraphs>4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슬라이드 1</vt:lpstr>
      <vt:lpstr>슬라이드 2</vt:lpstr>
      <vt:lpstr>슬라이드 3</vt:lpstr>
      <vt:lpstr>슬라이드 4</vt:lpstr>
      <vt:lpstr>슬라이드 5</vt:lpstr>
    </vt:vector>
  </TitlesOfParts>
  <Company>R&amp;D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Microsoft Corporation</dc:creator>
  <cp:lastModifiedBy>h</cp:lastModifiedBy>
  <cp:revision>95</cp:revision>
  <dcterms:created xsi:type="dcterms:W3CDTF">2006-10-05T04:04:58Z</dcterms:created>
  <dcterms:modified xsi:type="dcterms:W3CDTF">2012-07-16T13:39:19Z</dcterms:modified>
</cp:coreProperties>
</file>